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9" d="100"/>
          <a:sy n="79" d="100"/>
        </p:scale>
        <p:origin x="7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F4F96F6B-0E9F-3094-747D-B03345D0A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838200"/>
            <a:ext cx="392430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מותאם אישית</PresentationFormat>
  <Paragraphs>0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עידן אברהם</cp:lastModifiedBy>
  <cp:revision>2</cp:revision>
  <dcterms:created xsi:type="dcterms:W3CDTF">2006-08-16T00:00:00Z</dcterms:created>
  <dcterms:modified xsi:type="dcterms:W3CDTF">2026-05-31T16:48:14Z</dcterms:modified>
</cp:coreProperties>
</file>